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9" r:id="rId4"/>
    <p:sldId id="277" r:id="rId5"/>
    <p:sldId id="270" r:id="rId6"/>
    <p:sldId id="262" r:id="rId7"/>
    <p:sldId id="260" r:id="rId8"/>
    <p:sldId id="264" r:id="rId9"/>
    <p:sldId id="265" r:id="rId10"/>
    <p:sldId id="261" r:id="rId11"/>
    <p:sldId id="266" r:id="rId12"/>
    <p:sldId id="267" r:id="rId13"/>
    <p:sldId id="271" r:id="rId14"/>
    <p:sldId id="272" r:id="rId15"/>
    <p:sldId id="273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5979" autoAdjust="0"/>
  </p:normalViewPr>
  <p:slideViewPr>
    <p:cSldViewPr snapToGrid="0">
      <p:cViewPr>
        <p:scale>
          <a:sx n="81" d="100"/>
          <a:sy n="81" d="100"/>
        </p:scale>
        <p:origin x="-28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532185"/>
            <a:ext cx="7766936" cy="1371600"/>
          </a:xfrm>
        </p:spPr>
        <p:txBody>
          <a:bodyPr/>
          <a:lstStyle/>
          <a:p>
            <a:r>
              <a:rPr lang="ru-RU" sz="2800" dirty="0" err="1" smtClean="0"/>
              <a:t>Джумабекова</a:t>
            </a:r>
            <a:r>
              <a:rPr lang="ru-RU" sz="2800" dirty="0" smtClean="0"/>
              <a:t> </a:t>
            </a:r>
            <a:r>
              <a:rPr lang="ru-RU" sz="2800" dirty="0"/>
              <a:t>Зарина </a:t>
            </a:r>
            <a:r>
              <a:rPr lang="ru-RU" sz="2800" dirty="0" err="1" smtClean="0"/>
              <a:t>Аманкуловна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2737" y="4050833"/>
            <a:ext cx="5241265" cy="1096899"/>
          </a:xfrm>
        </p:spPr>
        <p:txBody>
          <a:bodyPr/>
          <a:lstStyle/>
          <a:p>
            <a:r>
              <a:rPr lang="ru-RU" dirty="0"/>
              <a:t>учитель русского языка и литературы средней школы имени </a:t>
            </a:r>
            <a:r>
              <a:rPr lang="ru-RU" dirty="0" err="1" smtClean="0"/>
              <a:t>Шапака</a:t>
            </a:r>
            <a:r>
              <a:rPr lang="ru-RU" dirty="0" smtClean="0"/>
              <a:t> </a:t>
            </a:r>
            <a:r>
              <a:rPr lang="ru-RU" dirty="0" err="1" smtClean="0"/>
              <a:t>Рысмендеева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0" y="169817"/>
            <a:ext cx="2001364" cy="130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87" y="0"/>
            <a:ext cx="2278682" cy="17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Мнения родителей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Родители </a:t>
            </a:r>
            <a:r>
              <a:rPr lang="ru-RU" dirty="0">
                <a:solidFill>
                  <a:srgbClr val="7030A0"/>
                </a:solidFill>
              </a:rPr>
              <a:t>тоже довольны нашими уроками. Смотрев наши онлайн уроки, они тоже научились  быть ответственными, внимательными. Родители поблагодарили нас за то, что мы проводили такие интересные и полезные уроки. И они готовы поддерживать нас всегда.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5" y="1770186"/>
            <a:ext cx="4454769" cy="42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8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234462"/>
            <a:ext cx="8639908" cy="61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4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152401"/>
            <a:ext cx="8100646" cy="631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4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" y="73754"/>
            <a:ext cx="10890738" cy="64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0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9292"/>
            <a:ext cx="9890491" cy="63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4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04800"/>
            <a:ext cx="10546983" cy="618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1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13510" y="1524000"/>
            <a:ext cx="9780059" cy="328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</a:p>
          <a:p>
            <a:pPr marL="0" indent="0">
              <a:buNone/>
            </a:pPr>
            <a:r>
              <a:rPr lang="ru-RU" sz="2800" dirty="0" smtClean="0"/>
              <a:t>     Я очень рада, что участвовала в проекте «</a:t>
            </a:r>
            <a:r>
              <a:rPr lang="ru-RU" sz="2800" dirty="0" err="1" smtClean="0"/>
              <a:t>Эднет</a:t>
            </a:r>
            <a:r>
              <a:rPr lang="ru-RU" sz="2800" dirty="0" smtClean="0"/>
              <a:t>». Мне все понравилась и я многому научилась. И очень благодарно всем тренерам. Большое спасибо Вам!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220320"/>
            <a:ext cx="2285999" cy="9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301263"/>
            <a:ext cx="10363200" cy="47401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Мы участвовали в проекте «Разработка онлайн-учебной программы для актуализации </a:t>
            </a:r>
            <a:r>
              <a:rPr lang="ru-RU" dirty="0" smtClean="0">
                <a:solidFill>
                  <a:srgbClr val="7030A0"/>
                </a:solidFill>
              </a:rPr>
              <a:t>меж секторальных </a:t>
            </a:r>
            <a:r>
              <a:rPr lang="ru-RU" dirty="0">
                <a:solidFill>
                  <a:srgbClr val="7030A0"/>
                </a:solidFill>
              </a:rPr>
              <a:t>компетенций в целях устойчивого развития в Кыргызстане», реализуемый в партнерстве с Министерством образования и науки Кыргызской Республики при поддержке ЮНЕСКО Алматы и финансировании Правительства Эстонии с августа до ноября.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Прошли обучение 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очень хорошо и интересно.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Тренеры были очень вежливые и хорошие. Всегда помогали нам, дали разные консультации, отвечали на наши вопросы. Очень хорошо объясняли как проводить онлайн уроки.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Разработали дорожную карту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Мы научились демонстрировать уроки, программу «</a:t>
            </a:r>
            <a:r>
              <a:rPr lang="en-US" dirty="0" err="1" smtClean="0">
                <a:solidFill>
                  <a:srgbClr val="7030A0"/>
                </a:solidFill>
              </a:rPr>
              <a:t>Jamboard</a:t>
            </a:r>
            <a:r>
              <a:rPr lang="ru-RU" dirty="0" smtClean="0">
                <a:solidFill>
                  <a:srgbClr val="7030A0"/>
                </a:solidFill>
              </a:rPr>
              <a:t>», проводить уроки через «</a:t>
            </a:r>
            <a:r>
              <a:rPr lang="en-US" dirty="0" smtClean="0">
                <a:solidFill>
                  <a:srgbClr val="7030A0"/>
                </a:solidFill>
              </a:rPr>
              <a:t>Zoom</a:t>
            </a:r>
            <a:r>
              <a:rPr lang="ru-RU" dirty="0" smtClean="0">
                <a:solidFill>
                  <a:srgbClr val="7030A0"/>
                </a:solidFill>
              </a:rPr>
              <a:t>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17654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Прошли обучение очень хорошо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" y="2133600"/>
            <a:ext cx="7748954" cy="44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9debe39c-3293-4d64-880d-ad97f87c66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9debe39c-3293-4d64-880d-ad97f87c669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1297871" cy="652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36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7231"/>
            <a:ext cx="7766936" cy="150055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Разработали дорожную карту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922" y="1348155"/>
            <a:ext cx="9788769" cy="4876800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58993"/>
              </p:ext>
            </p:extLst>
          </p:nvPr>
        </p:nvGraphicFramePr>
        <p:xfrm>
          <a:off x="422030" y="1348154"/>
          <a:ext cx="9786336" cy="4853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056"/>
                <a:gridCol w="1631056"/>
                <a:gridCol w="1631056"/>
                <a:gridCol w="1631056"/>
                <a:gridCol w="1631056"/>
                <a:gridCol w="1631056"/>
              </a:tblGrid>
              <a:tr h="65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Иш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чаралар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Жооптуу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Натыйжа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(продукт)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</a:tr>
              <a:tr h="140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Сабактын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темасы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Календардык</a:t>
                      </a:r>
                      <a:r>
                        <a:rPr lang="ru-RU" sz="1200" dirty="0">
                          <a:effectLst/>
                        </a:rPr>
                        <a:t> план </a:t>
                      </a:r>
                      <a:r>
                        <a:rPr lang="ru-RU" sz="1200" dirty="0" err="1">
                          <a:effectLst/>
                        </a:rPr>
                        <a:t>боюнча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Framerspace</a:t>
                      </a:r>
                      <a:r>
                        <a:rPr lang="ru-RU" sz="1200" dirty="0">
                          <a:effectLst/>
                        </a:rPr>
                        <a:t> платформа </a:t>
                      </a:r>
                      <a:r>
                        <a:rPr lang="ru-RU" sz="1200" dirty="0" err="1">
                          <a:effectLst/>
                        </a:rPr>
                        <a:t>колдонуу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менен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Класстан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тышкары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иш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чара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</a:tr>
              <a:tr h="46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Мен жашаган уй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Класстык саат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22.09.2020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Джумабекова Зарина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видео-ролик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</a:tr>
              <a:tr h="46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Коп тил бир дуйно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Класстык саат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28.09.2020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аудио билдируулор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</a:tr>
              <a:tr h="46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Жашоо жана окуу учун маалымат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Класстык саат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  2.10.2020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дил баян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</a:tr>
              <a:tr h="700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Жоопкерчиликтуу керектоо жана ондуруш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Класстык саат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  5.10.2020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плакат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</a:tr>
              <a:tr h="700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Туура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тамактануу</a:t>
                      </a:r>
                      <a:r>
                        <a:rPr lang="ru-RU" sz="1100" b="1" dirty="0">
                          <a:effectLst/>
                        </a:rPr>
                        <a:t> – </a:t>
                      </a:r>
                      <a:r>
                        <a:rPr lang="ru-RU" sz="1100" b="1" dirty="0" err="1">
                          <a:effectLst/>
                        </a:rPr>
                        <a:t>саламаттыкка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оболго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Класстык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саат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27.10. 2020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видео-ролик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84" marR="632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63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Чему мы научились?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 мы научились проводить онлайн уроки через</a:t>
            </a:r>
            <a:r>
              <a:rPr lang="en-US" dirty="0" smtClean="0"/>
              <a:t> Framer space</a:t>
            </a:r>
            <a:r>
              <a:rPr lang="ru-RU" dirty="0" smtClean="0"/>
              <a:t>. Проводить уроки </a:t>
            </a:r>
            <a:r>
              <a:rPr lang="en-US" dirty="0" smtClean="0"/>
              <a:t>Framer space </a:t>
            </a:r>
            <a:r>
              <a:rPr lang="ru-RU" dirty="0" smtClean="0"/>
              <a:t>очень хорошо, удобно и интересно. Потому что здесь все темы очень  полезные и главное доступно ученикам 5-6 классам. </a:t>
            </a:r>
          </a:p>
          <a:p>
            <a:r>
              <a:rPr lang="ru-RU" dirty="0" smtClean="0"/>
              <a:t>Я проводила уроки для 5 класса всего семь уроков. И нам очень понравились все уроки. </a:t>
            </a:r>
          </a:p>
          <a:p>
            <a:r>
              <a:rPr lang="ru-RU" dirty="0" smtClean="0"/>
              <a:t>Например: «Коп </a:t>
            </a:r>
            <a:r>
              <a:rPr lang="ru-RU" dirty="0" err="1" smtClean="0"/>
              <a:t>тил-бир</a:t>
            </a:r>
            <a:r>
              <a:rPr lang="ru-RU" dirty="0" smtClean="0"/>
              <a:t> </a:t>
            </a:r>
            <a:r>
              <a:rPr lang="ru-RU" dirty="0" err="1" smtClean="0"/>
              <a:t>дуйно</a:t>
            </a:r>
            <a:r>
              <a:rPr lang="ru-RU" dirty="0" smtClean="0"/>
              <a:t>», «</a:t>
            </a:r>
            <a:r>
              <a:rPr lang="ru-RU" dirty="0" err="1" smtClean="0"/>
              <a:t>Жоопкерчиликтуу</a:t>
            </a:r>
            <a:r>
              <a:rPr lang="ru-RU" dirty="0" smtClean="0"/>
              <a:t> </a:t>
            </a:r>
            <a:r>
              <a:rPr lang="ru-RU" dirty="0" err="1" smtClean="0"/>
              <a:t>керектоо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ондуруш</a:t>
            </a:r>
            <a:r>
              <a:rPr lang="ru-RU" dirty="0" smtClean="0"/>
              <a:t>», «</a:t>
            </a:r>
            <a:r>
              <a:rPr lang="ru-RU" dirty="0" err="1" smtClean="0"/>
              <a:t>Маалыматты</a:t>
            </a:r>
            <a:r>
              <a:rPr lang="ru-RU" dirty="0" smtClean="0"/>
              <a:t> </a:t>
            </a:r>
            <a:r>
              <a:rPr lang="ru-RU" dirty="0" err="1" smtClean="0"/>
              <a:t>кантип</a:t>
            </a:r>
            <a:r>
              <a:rPr lang="ru-RU" dirty="0" smtClean="0"/>
              <a:t> </a:t>
            </a:r>
            <a:r>
              <a:rPr lang="ru-RU" dirty="0" err="1" smtClean="0"/>
              <a:t>сактоо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», «</a:t>
            </a:r>
            <a:r>
              <a:rPr lang="ru-RU" dirty="0" err="1" smtClean="0"/>
              <a:t>Туура</a:t>
            </a:r>
            <a:r>
              <a:rPr lang="ru-RU" dirty="0" smtClean="0"/>
              <a:t> </a:t>
            </a:r>
            <a:r>
              <a:rPr lang="ru-RU" dirty="0" err="1" smtClean="0"/>
              <a:t>тамактануу-саламаттыкка</a:t>
            </a:r>
            <a:r>
              <a:rPr lang="ru-RU" dirty="0" smtClean="0"/>
              <a:t> </a:t>
            </a:r>
            <a:r>
              <a:rPr lang="ru-RU" dirty="0" err="1" smtClean="0"/>
              <a:t>оболго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46" y="1553306"/>
            <a:ext cx="76199" cy="45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47" y="-1852247"/>
            <a:ext cx="152399" cy="49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489335" y="1497621"/>
            <a:ext cx="4167554" cy="49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4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Мнения учеников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580607"/>
            <a:ext cx="4301204" cy="446075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Ученикам понравился уроки </a:t>
            </a:r>
            <a:r>
              <a:rPr lang="en-US" dirty="0">
                <a:solidFill>
                  <a:srgbClr val="002060"/>
                </a:solidFill>
              </a:rPr>
              <a:t>Framer space</a:t>
            </a:r>
            <a:r>
              <a:rPr lang="ru-RU" dirty="0">
                <a:solidFill>
                  <a:srgbClr val="002060"/>
                </a:solidFill>
              </a:rPr>
              <a:t>. И они довольны со своими результатами. Во время уроков они научились быть активными, вежливыми и целеустремлёнными. А так же  они научились как правильно питаться, как  охранять природу и как правильно использовать интернет и другие. 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580607"/>
            <a:ext cx="4591193" cy="446075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9" y="1359878"/>
            <a:ext cx="5679831" cy="44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9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3" y="656493"/>
            <a:ext cx="8596668" cy="5873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644769"/>
            <a:ext cx="8966077" cy="583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1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1" y="550984"/>
            <a:ext cx="8475784" cy="587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624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406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Джумабекова Зарина Аманкуловна</vt:lpstr>
      <vt:lpstr>О проекте </vt:lpstr>
      <vt:lpstr>Прошли обучение очень хорошо</vt:lpstr>
      <vt:lpstr>Презентация PowerPoint</vt:lpstr>
      <vt:lpstr>Разработали дорожную карту  </vt:lpstr>
      <vt:lpstr>Чему мы научились?</vt:lpstr>
      <vt:lpstr>Мнения учеников </vt:lpstr>
      <vt:lpstr>Презентация PowerPoint</vt:lpstr>
      <vt:lpstr>Презентация PowerPoint</vt:lpstr>
      <vt:lpstr>Мнения родителей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cholpon</dc:creator>
  <cp:lastModifiedBy>Зарина</cp:lastModifiedBy>
  <cp:revision>44</cp:revision>
  <dcterms:created xsi:type="dcterms:W3CDTF">2020-03-12T05:50:57Z</dcterms:created>
  <dcterms:modified xsi:type="dcterms:W3CDTF">2020-12-17T08:48:47Z</dcterms:modified>
</cp:coreProperties>
</file>